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Default Extension="fntdata" ContentType="application/x-fontdata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embeddedFontLst>
    <p:embeddedFont>
      <p:font typeface="Constantia" pitchFamily="18" charset="0"/>
      <p:regular r:id="rId11"/>
      <p:bold r:id="rId12"/>
      <p:italic r:id="rId13"/>
      <p:boldItalic r:id="rId14"/>
    </p:embeddedFont>
    <p:embeddedFont>
      <p:font typeface="Wingdings 2" pitchFamily="18" charset="2"/>
      <p:regular r:id="rId15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3.fntdata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2.fntdata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1.fntdata"/><Relationship Id="rId5" Type="http://schemas.openxmlformats.org/officeDocument/2006/relationships/slide" Target="slides/slide4.xml"/><Relationship Id="rId15" Type="http://schemas.openxmlformats.org/officeDocument/2006/relationships/font" Target="fonts/font5.fntdata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4.fntdata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5/3/2012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5/3/2012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5/3/2012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5/3/2012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5/3/2012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5/3/2012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63500">
            <a:solidFill>
              <a:schemeClr val="accent1"/>
            </a:solidFill>
          </a:ln>
        </p:spPr>
        <p:txBody>
          <a:bodyPr/>
          <a:lstStyle/>
          <a:p>
            <a:pPr>
              <a:buNone/>
            </a:pPr>
            <a:r>
              <a:rPr lang="en-US" sz="3600" dirty="0" smtClean="0"/>
              <a:t>In the book of Lamentations we read Jeremiahs words as he describes the death of Jerusalem.  </a:t>
            </a:r>
          </a:p>
          <a:p>
            <a:pPr>
              <a:buNone/>
            </a:pPr>
            <a:r>
              <a:rPr lang="en-US" sz="3600" dirty="0" smtClean="0"/>
              <a:t>He mourns for the city.</a:t>
            </a:r>
          </a:p>
          <a:p>
            <a:pPr>
              <a:buFont typeface="Wingdings" pitchFamily="2" charset="2"/>
              <a:buChar char="q"/>
            </a:pPr>
            <a:r>
              <a:rPr lang="en-US" sz="3600" dirty="0" smtClean="0"/>
              <a:t>Lam. 1:1-8 – Jeremiah’s description of Jerusalem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Lamentations of Jeremiah</a:t>
            </a:r>
            <a:endParaRPr lang="en-US" sz="5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63500">
            <a:solidFill>
              <a:schemeClr val="accent1"/>
            </a:solidFill>
          </a:ln>
        </p:spPr>
        <p:txBody>
          <a:bodyPr/>
          <a:lstStyle/>
          <a:p>
            <a:pPr>
              <a:buNone/>
            </a:pPr>
            <a:r>
              <a:rPr lang="en-US" sz="3600" dirty="0" smtClean="0"/>
              <a:t>In chapter 3 Jeremiah puts into words the pain and agony that is happening because of the Babylonians.</a:t>
            </a:r>
          </a:p>
          <a:p>
            <a:pPr>
              <a:buFont typeface="Wingdings" pitchFamily="2" charset="2"/>
              <a:buChar char="q"/>
            </a:pPr>
            <a:r>
              <a:rPr lang="en-US" sz="3600" dirty="0" smtClean="0"/>
              <a:t>vvs. 1-20 – the destruction and persecution in Jerusalem are complete</a:t>
            </a:r>
          </a:p>
          <a:p>
            <a:pPr>
              <a:buFont typeface="Wingdings" pitchFamily="2" charset="2"/>
              <a:buChar char="q"/>
            </a:pPr>
            <a:r>
              <a:rPr lang="en-US" sz="3600" dirty="0" smtClean="0"/>
              <a:t>vs. 21 – Jeremiah recalls his hope</a:t>
            </a:r>
          </a:p>
          <a:p>
            <a:pPr>
              <a:buFont typeface="Wingdings" pitchFamily="2" charset="2"/>
              <a:buChar char="q"/>
            </a:pPr>
            <a:r>
              <a:rPr lang="en-US" sz="3600" dirty="0" smtClean="0"/>
              <a:t>vvs. 22-27 – hope remains in God alone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Lamentations of Jeremiah</a:t>
            </a:r>
            <a:endParaRPr lang="en-US" sz="5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63500">
            <a:solidFill>
              <a:schemeClr val="accent1"/>
            </a:solidFill>
          </a:ln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3600" dirty="0" smtClean="0"/>
              <a:t>There is plenty of application for the Christian.</a:t>
            </a:r>
          </a:p>
          <a:p>
            <a:pPr>
              <a:buFont typeface="Wingdings" pitchFamily="2" charset="2"/>
              <a:buChar char="Ø"/>
            </a:pPr>
            <a:r>
              <a:rPr lang="en-US" sz="3600" dirty="0" smtClean="0"/>
              <a:t>Hope:</a:t>
            </a:r>
          </a:p>
          <a:p>
            <a:pPr>
              <a:buFont typeface="Wingdings" pitchFamily="2" charset="2"/>
              <a:buChar char="q"/>
            </a:pPr>
            <a:r>
              <a:rPr lang="en-US" sz="3600" dirty="0" smtClean="0"/>
              <a:t>1 Peter 1:3 – we have a living hope through Jesus</a:t>
            </a:r>
          </a:p>
          <a:p>
            <a:pPr>
              <a:buFont typeface="Wingdings" pitchFamily="2" charset="2"/>
              <a:buChar char="q"/>
            </a:pPr>
            <a:r>
              <a:rPr lang="en-US" sz="3600" dirty="0" smtClean="0"/>
              <a:t>2 Thess. 2:16 – everlasting consolation and good hope</a:t>
            </a:r>
          </a:p>
          <a:p>
            <a:pPr>
              <a:buFont typeface="Wingdings" pitchFamily="2" charset="2"/>
              <a:buChar char="q"/>
            </a:pPr>
            <a:r>
              <a:rPr lang="en-US" sz="3600" dirty="0" smtClean="0"/>
              <a:t>Heb. 6:18-19 – hope before us is the anchor of our soul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Lamentations of Jeremiah</a:t>
            </a:r>
            <a:endParaRPr lang="en-US" sz="5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63500"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3600" dirty="0" smtClean="0"/>
              <a:t>Wait and seek:</a:t>
            </a:r>
          </a:p>
          <a:p>
            <a:pPr>
              <a:buFont typeface="Wingdings" pitchFamily="2" charset="2"/>
              <a:buChar char="q"/>
            </a:pPr>
            <a:r>
              <a:rPr lang="en-US" sz="3600" dirty="0" smtClean="0"/>
              <a:t>Matt. 6:33 – first seek kingdom of God and His righteousness</a:t>
            </a:r>
          </a:p>
          <a:p>
            <a:pPr>
              <a:buFont typeface="Wingdings" pitchFamily="2" charset="2"/>
              <a:buChar char="q"/>
            </a:pPr>
            <a:r>
              <a:rPr lang="en-US" sz="3600" dirty="0" smtClean="0"/>
              <a:t>James 5:7-8 – be patient as a farmer and establish our hearts</a:t>
            </a:r>
          </a:p>
          <a:p>
            <a:pPr>
              <a:buFont typeface="Wingdings" pitchFamily="2" charset="2"/>
              <a:buChar char="q"/>
            </a:pPr>
            <a:r>
              <a:rPr lang="en-US" sz="3600" dirty="0" smtClean="0"/>
              <a:t>Matt. 25:1-13 – waiting prepared</a:t>
            </a:r>
          </a:p>
          <a:p>
            <a:pPr>
              <a:buFont typeface="Wingdings" pitchFamily="2" charset="2"/>
              <a:buChar char="q"/>
            </a:pPr>
            <a:endParaRPr lang="en-US" sz="36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Lamentations of Jeremiah</a:t>
            </a:r>
            <a:endParaRPr lang="en-US" sz="5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63500">
            <a:solidFill>
              <a:schemeClr val="accent1"/>
            </a:solidFill>
          </a:ln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en-US" sz="3600" dirty="0" smtClean="0"/>
              <a:t>Bear the yoke early:</a:t>
            </a:r>
          </a:p>
          <a:p>
            <a:pPr>
              <a:buFont typeface="Wingdings" pitchFamily="2" charset="2"/>
              <a:buChar char="q"/>
            </a:pPr>
            <a:r>
              <a:rPr lang="en-US" sz="3600" dirty="0" smtClean="0"/>
              <a:t>Matt. 11:28-30 – The yoke is easy and the burden is light</a:t>
            </a:r>
          </a:p>
          <a:p>
            <a:pPr>
              <a:buFont typeface="Wingdings" pitchFamily="2" charset="2"/>
              <a:buChar char="q"/>
            </a:pPr>
            <a:r>
              <a:rPr lang="en-US" sz="3600" dirty="0" smtClean="0"/>
              <a:t>2 Tim. 1:5-7 – Timothy’s faith was early in life and Paul exhorted him to stir it up	</a:t>
            </a:r>
          </a:p>
          <a:p>
            <a:pPr>
              <a:buFont typeface="Wingdings" pitchFamily="2" charset="2"/>
              <a:buChar char="q"/>
            </a:pPr>
            <a:r>
              <a:rPr lang="en-US" sz="3600" dirty="0" smtClean="0"/>
              <a:t>Eph. 6:4 – we are encouraged to teach our children in the Lord’s ways</a:t>
            </a:r>
          </a:p>
          <a:p>
            <a:pPr>
              <a:buNone/>
            </a:pPr>
            <a:r>
              <a:rPr lang="en-US" sz="3600" dirty="0" smtClean="0"/>
              <a:t>Obedience and faithfulness early in life will lead to a life on no regrets.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Lamentations of Jeremiah</a:t>
            </a:r>
            <a:endParaRPr lang="en-US" sz="5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63500">
            <a:solidFill>
              <a:schemeClr val="accent1"/>
            </a:solidFill>
          </a:ln>
        </p:spPr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sz="3600" dirty="0" smtClean="0"/>
              <a:t>vvs. 28-54 – Jeremiah returns to examining their condition</a:t>
            </a:r>
          </a:p>
          <a:p>
            <a:pPr>
              <a:buFont typeface="Wingdings" pitchFamily="2" charset="2"/>
              <a:buChar char="q"/>
            </a:pPr>
            <a:r>
              <a:rPr lang="en-US" sz="3600" dirty="0" smtClean="0"/>
              <a:t>vvs. 55-66 – Jeremiah recognizes the salvation, redemption, and vengeance that is in the lord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Lamentations of Jeremiah</a:t>
            </a:r>
            <a:endParaRPr lang="en-US" sz="5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63500">
            <a:solidFill>
              <a:schemeClr val="accent1"/>
            </a:solidFill>
          </a:ln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3600" dirty="0" smtClean="0"/>
              <a:t>Again we have application for the Christian.</a:t>
            </a:r>
          </a:p>
          <a:p>
            <a:pPr>
              <a:buFont typeface="Wingdings" pitchFamily="2" charset="2"/>
              <a:buChar char="q"/>
            </a:pPr>
            <a:r>
              <a:rPr lang="en-US" sz="3600" dirty="0" smtClean="0"/>
              <a:t>Acts 22:16 – at baptism we are calling on the Lord</a:t>
            </a:r>
          </a:p>
          <a:p>
            <a:pPr>
              <a:buFont typeface="Wingdings" pitchFamily="2" charset="2"/>
              <a:buChar char="q"/>
            </a:pPr>
            <a:r>
              <a:rPr lang="en-US" sz="3600" dirty="0" smtClean="0"/>
              <a:t>Col. 2:12 – we demonstrate faith in the working of God</a:t>
            </a:r>
          </a:p>
          <a:p>
            <a:pPr>
              <a:buFont typeface="Wingdings" pitchFamily="2" charset="2"/>
              <a:buChar char="q"/>
            </a:pPr>
            <a:r>
              <a:rPr lang="en-US" sz="3600" dirty="0" smtClean="0"/>
              <a:t>1 Peter 1:18-19 – redeemed by the blood of Christ</a:t>
            </a:r>
          </a:p>
          <a:p>
            <a:pPr>
              <a:buFont typeface="Wingdings" pitchFamily="2" charset="2"/>
              <a:buChar char="q"/>
            </a:pPr>
            <a:r>
              <a:rPr lang="en-US" sz="3600" dirty="0" smtClean="0"/>
              <a:t>2 Thess. 1:6-7 – tribulation will be repaid to some and rest to others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Lamentations of Jeremiah</a:t>
            </a:r>
            <a:endParaRPr lang="en-US" sz="5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63500">
            <a:solidFill>
              <a:schemeClr val="accent1"/>
            </a:solidFill>
          </a:ln>
        </p:spPr>
        <p:txBody>
          <a:bodyPr/>
          <a:lstStyle/>
          <a:p>
            <a:pPr>
              <a:buNone/>
            </a:pPr>
            <a:r>
              <a:rPr lang="en-US" sz="3600" dirty="0" smtClean="0"/>
              <a:t>Jesus lamented for Jerusalem</a:t>
            </a:r>
            <a:r>
              <a:rPr lang="en-US" sz="3600" smtClean="0"/>
              <a:t>, Matthew 23:37-39</a:t>
            </a:r>
            <a:r>
              <a:rPr lang="en-US" sz="3600" dirty="0" smtClean="0"/>
              <a:t>, in a similar manner as Jeremiah and for all who will not turn to Him in obedience.</a:t>
            </a:r>
          </a:p>
          <a:p>
            <a:pPr>
              <a:buNone/>
            </a:pPr>
            <a:r>
              <a:rPr lang="en-US" sz="3600" dirty="0" smtClean="0"/>
              <a:t>As we read the laments of Jesus and Jeremiah we should be spurred to obedience and faithfulness.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Lamentations of Jeremiah</a:t>
            </a:r>
            <a:endParaRPr lang="en-US" sz="5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10</TotalTime>
  <Words>347</Words>
  <Application>Microsoft Office PowerPoint</Application>
  <PresentationFormat>On-screen Show (4:3)</PresentationFormat>
  <Paragraphs>38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Constantia</vt:lpstr>
      <vt:lpstr>Wingdings 2</vt:lpstr>
      <vt:lpstr>Wingdings</vt:lpstr>
      <vt:lpstr>Paper</vt:lpstr>
      <vt:lpstr>Slide 1</vt:lpstr>
      <vt:lpstr>Lamentations of Jeremiah</vt:lpstr>
      <vt:lpstr>Lamentations of Jeremiah</vt:lpstr>
      <vt:lpstr>Lamentations of Jeremiah</vt:lpstr>
      <vt:lpstr>Lamentations of Jeremiah</vt:lpstr>
      <vt:lpstr>Lamentations of Jeremiah</vt:lpstr>
      <vt:lpstr>Lamentations of Jeremiah</vt:lpstr>
      <vt:lpstr>Lamentations of Jeremiah</vt:lpstr>
      <vt:lpstr>Lamentations of Jeremiah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Chip</dc:creator>
  <cp:lastModifiedBy>Chip Foster</cp:lastModifiedBy>
  <cp:revision>3</cp:revision>
  <dcterms:created xsi:type="dcterms:W3CDTF">2006-08-16T00:00:00Z</dcterms:created>
  <dcterms:modified xsi:type="dcterms:W3CDTF">2012-05-04T02:03:23Z</dcterms:modified>
</cp:coreProperties>
</file>